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288004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51" userDrawn="1">
          <p15:clr>
            <a:srgbClr val="A4A3A4"/>
          </p15:clr>
        </p15:guide>
        <p15:guide id="2" pos="9071" userDrawn="1">
          <p15:clr>
            <a:srgbClr val="A4A3A4"/>
          </p15:clr>
        </p15:guide>
        <p15:guide id="3" pos="657" userDrawn="1">
          <p15:clr>
            <a:srgbClr val="A4A3A4"/>
          </p15:clr>
        </p15:guide>
        <p15:guide id="4" pos="17440" userDrawn="1">
          <p15:clr>
            <a:srgbClr val="A4A3A4"/>
          </p15:clr>
        </p15:guide>
        <p15:guide id="5" pos="1110" userDrawn="1">
          <p15:clr>
            <a:srgbClr val="A4A3A4"/>
          </p15:clr>
        </p15:guide>
        <p15:guide id="6" pos="17032" userDrawn="1">
          <p15:clr>
            <a:srgbClr val="A4A3A4"/>
          </p15:clr>
        </p15:guide>
        <p15:guide id="7" pos="8617" userDrawn="1">
          <p15:clr>
            <a:srgbClr val="A4A3A4"/>
          </p15:clr>
        </p15:guide>
        <p15:guide id="8" pos="95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3064"/>
    <a:srgbClr val="0D1256"/>
    <a:srgbClr val="09167C"/>
    <a:srgbClr val="0051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6370" autoAdjust="0"/>
  </p:normalViewPr>
  <p:slideViewPr>
    <p:cSldViewPr snapToGrid="0" showGuides="1">
      <p:cViewPr varScale="1">
        <p:scale>
          <a:sx n="15" d="100"/>
          <a:sy n="15" d="100"/>
        </p:scale>
        <p:origin x="1686" y="78"/>
      </p:cViewPr>
      <p:guideLst>
        <p:guide orient="horz" pos="15851"/>
        <p:guide pos="9071"/>
        <p:guide pos="657"/>
        <p:guide pos="17440"/>
        <p:guide pos="1110"/>
        <p:guide pos="17032"/>
        <p:guide pos="8617"/>
        <p:guide pos="9525"/>
      </p:guideLst>
    </p:cSldViewPr>
  </p:slideViewPr>
  <p:notesTextViewPr>
    <p:cViewPr>
      <p:scale>
        <a:sx n="125" d="100"/>
        <a:sy n="125" d="100"/>
      </p:scale>
      <p:origin x="0" y="0"/>
    </p:cViewPr>
  </p:notesTextViewPr>
  <p:notesViewPr>
    <p:cSldViewPr snapToGrid="0" showGuides="1">
      <p:cViewPr varScale="1">
        <p:scale>
          <a:sx n="81" d="100"/>
          <a:sy n="81" d="100"/>
        </p:scale>
        <p:origin x="2058"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818B3-AD7E-4423-88C5-06D21ECB1041}" type="datetimeFigureOut">
              <a:rPr lang="ko-KR" altLang="en-US" smtClean="0"/>
              <a:t>2020-10-05</a:t>
            </a:fld>
            <a:endParaRPr lang="ko-KR" altLang="en-US"/>
          </a:p>
        </p:txBody>
      </p:sp>
      <p:sp>
        <p:nvSpPr>
          <p:cNvPr id="4" name="슬라이드 이미지 개체 틀 3"/>
          <p:cNvSpPr>
            <a:spLocks noGrp="1" noRot="1" noChangeAspect="1"/>
          </p:cNvSpPr>
          <p:nvPr>
            <p:ph type="sldImg" idx="2"/>
          </p:nvPr>
        </p:nvSpPr>
        <p:spPr>
          <a:xfrm>
            <a:off x="2547938" y="1143000"/>
            <a:ext cx="1762125"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5AB16-CACE-45A2-B958-1270BC97C8DC}" type="slidenum">
              <a:rPr lang="ko-KR" altLang="en-US" smtClean="0"/>
              <a:t>‹#›</a:t>
            </a:fld>
            <a:endParaRPr lang="ko-KR" altLang="en-US"/>
          </a:p>
        </p:txBody>
      </p:sp>
    </p:spTree>
    <p:extLst>
      <p:ext uri="{BB962C8B-B14F-4D97-AF65-F5344CB8AC3E}">
        <p14:creationId xmlns:p14="http://schemas.microsoft.com/office/powerpoint/2010/main" val="190128204"/>
      </p:ext>
    </p:extLst>
  </p:cSld>
  <p:clrMap bg1="lt1" tx1="dk1" bg2="lt2" tx2="dk2" accent1="accent1" accent2="accent2" accent3="accent3" accent4="accent4" accent5="accent5" accent6="accent6" hlink="hlink" folHlink="folHlink"/>
  <p:notesStyle>
    <a:lvl1pPr marL="0" algn="l" defTabSz="3231795" rtl="0" eaLnBrk="1" latinLnBrk="1" hangingPunct="1">
      <a:defRPr sz="4242" kern="1200">
        <a:solidFill>
          <a:schemeClr val="tx1"/>
        </a:solidFill>
        <a:latin typeface="+mn-lt"/>
        <a:ea typeface="+mn-ea"/>
        <a:cs typeface="+mn-cs"/>
      </a:defRPr>
    </a:lvl1pPr>
    <a:lvl2pPr marL="1615897" algn="l" defTabSz="3231795" rtl="0" eaLnBrk="1" latinLnBrk="1" hangingPunct="1">
      <a:defRPr sz="4242" kern="1200">
        <a:solidFill>
          <a:schemeClr val="tx1"/>
        </a:solidFill>
        <a:latin typeface="+mn-lt"/>
        <a:ea typeface="+mn-ea"/>
        <a:cs typeface="+mn-cs"/>
      </a:defRPr>
    </a:lvl2pPr>
    <a:lvl3pPr marL="3231795" algn="l" defTabSz="3231795" rtl="0" eaLnBrk="1" latinLnBrk="1" hangingPunct="1">
      <a:defRPr sz="4242" kern="1200">
        <a:solidFill>
          <a:schemeClr val="tx1"/>
        </a:solidFill>
        <a:latin typeface="+mn-lt"/>
        <a:ea typeface="+mn-ea"/>
        <a:cs typeface="+mn-cs"/>
      </a:defRPr>
    </a:lvl3pPr>
    <a:lvl4pPr marL="4847689" algn="l" defTabSz="3231795" rtl="0" eaLnBrk="1" latinLnBrk="1" hangingPunct="1">
      <a:defRPr sz="4242" kern="1200">
        <a:solidFill>
          <a:schemeClr val="tx1"/>
        </a:solidFill>
        <a:latin typeface="+mn-lt"/>
        <a:ea typeface="+mn-ea"/>
        <a:cs typeface="+mn-cs"/>
      </a:defRPr>
    </a:lvl4pPr>
    <a:lvl5pPr marL="6463586" algn="l" defTabSz="3231795" rtl="0" eaLnBrk="1" latinLnBrk="1" hangingPunct="1">
      <a:defRPr sz="4242" kern="1200">
        <a:solidFill>
          <a:schemeClr val="tx1"/>
        </a:solidFill>
        <a:latin typeface="+mn-lt"/>
        <a:ea typeface="+mn-ea"/>
        <a:cs typeface="+mn-cs"/>
      </a:defRPr>
    </a:lvl5pPr>
    <a:lvl6pPr marL="8079484" algn="l" defTabSz="3231795" rtl="0" eaLnBrk="1" latinLnBrk="1" hangingPunct="1">
      <a:defRPr sz="4242" kern="1200">
        <a:solidFill>
          <a:schemeClr val="tx1"/>
        </a:solidFill>
        <a:latin typeface="+mn-lt"/>
        <a:ea typeface="+mn-ea"/>
        <a:cs typeface="+mn-cs"/>
      </a:defRPr>
    </a:lvl6pPr>
    <a:lvl7pPr marL="9695381" algn="l" defTabSz="3231795" rtl="0" eaLnBrk="1" latinLnBrk="1" hangingPunct="1">
      <a:defRPr sz="4242" kern="1200">
        <a:solidFill>
          <a:schemeClr val="tx1"/>
        </a:solidFill>
        <a:latin typeface="+mn-lt"/>
        <a:ea typeface="+mn-ea"/>
        <a:cs typeface="+mn-cs"/>
      </a:defRPr>
    </a:lvl7pPr>
    <a:lvl8pPr marL="11311275" algn="l" defTabSz="3231795" rtl="0" eaLnBrk="1" latinLnBrk="1" hangingPunct="1">
      <a:defRPr sz="4242" kern="1200">
        <a:solidFill>
          <a:schemeClr val="tx1"/>
        </a:solidFill>
        <a:latin typeface="+mn-lt"/>
        <a:ea typeface="+mn-ea"/>
        <a:cs typeface="+mn-cs"/>
      </a:defRPr>
    </a:lvl8pPr>
    <a:lvl9pPr marL="12927173" algn="l" defTabSz="3231795" rtl="0" eaLnBrk="1" latinLnBrk="1" hangingPunct="1">
      <a:defRPr sz="42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ABC5AB16-CACE-45A2-B958-1270BC97C8DC}" type="slidenum">
              <a:rPr lang="ko-KR" altLang="en-US" smtClean="0"/>
              <a:t>1</a:t>
            </a:fld>
            <a:endParaRPr lang="ko-KR" altLang="en-US"/>
          </a:p>
        </p:txBody>
      </p:sp>
    </p:spTree>
    <p:extLst>
      <p:ext uri="{BB962C8B-B14F-4D97-AF65-F5344CB8AC3E}">
        <p14:creationId xmlns:p14="http://schemas.microsoft.com/office/powerpoint/2010/main" val="391004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35" y="3615369"/>
            <a:ext cx="24480361" cy="2683331"/>
          </a:xfrm>
        </p:spPr>
        <p:txBody>
          <a:bodyPr anchor="ctr">
            <a:normAutofit/>
          </a:bodyPr>
          <a:lstStyle>
            <a:lvl1pPr algn="ctr">
              <a:defRPr sz="8800" b="1"/>
            </a:lvl1pPr>
          </a:lstStyle>
          <a:p>
            <a:r>
              <a:rPr lang="en-US" altLang="ko-KR" dirty="0"/>
              <a:t>Title </a:t>
            </a:r>
            <a:r>
              <a:rPr lang="sv-SE" altLang="en-US" sz="9600" dirty="0">
                <a:cs typeface="Arial" panose="020B0604020202020204" pitchFamily="34" charset="0"/>
              </a:rPr>
              <a:t>(80 pt, regular)</a:t>
            </a:r>
            <a:endParaRPr lang="en-US" dirty="0"/>
          </a:p>
        </p:txBody>
      </p:sp>
      <p:sp>
        <p:nvSpPr>
          <p:cNvPr id="3" name="Subtitle 2"/>
          <p:cNvSpPr>
            <a:spLocks noGrp="1"/>
          </p:cNvSpPr>
          <p:nvPr>
            <p:ph type="subTitle" idx="1" hasCustomPrompt="1"/>
          </p:nvPr>
        </p:nvSpPr>
        <p:spPr>
          <a:xfrm>
            <a:off x="2340035" y="7343267"/>
            <a:ext cx="24480361" cy="1374013"/>
          </a:xfrm>
        </p:spPr>
        <p:txBody>
          <a:bodyPr>
            <a:normAutofit/>
          </a:bodyPr>
          <a:lstStyle>
            <a:lvl1pPr marL="0" indent="0" algn="ctr">
              <a:buNone/>
              <a:defRPr sz="3200"/>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pPr marL="0" marR="0" lvl="0" indent="0" algn="ctr"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8000" dirty="0">
                <a:cs typeface="Arial" panose="020B0604020202020204" pitchFamily="34" charset="0"/>
              </a:rPr>
              <a:t>Names and Affiliations of the authors (32 pt regular)</a:t>
            </a:r>
            <a:endParaRPr lang="en-US" altLang="en-US" sz="8000" dirty="0">
              <a:cs typeface="Arial" panose="020B0604020202020204" pitchFamily="34" charset="0"/>
            </a:endParaRPr>
          </a:p>
        </p:txBody>
      </p:sp>
    </p:spTree>
    <p:extLst>
      <p:ext uri="{BB962C8B-B14F-4D97-AF65-F5344CB8AC3E}">
        <p14:creationId xmlns:p14="http://schemas.microsoft.com/office/powerpoint/2010/main" val="108756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243932" y="7256671"/>
            <a:ext cx="14580215" cy="35816631"/>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55350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875090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683331"/>
            <a:ext cx="6210092" cy="4271162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1980031" y="2683331"/>
            <a:ext cx="18270270" cy="4271162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05386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66935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1965030" y="12565002"/>
            <a:ext cx="24840367" cy="20964976"/>
          </a:xfrm>
        </p:spPr>
        <p:txBody>
          <a:bodyPr anchor="b"/>
          <a:lstStyle>
            <a:lvl1pPr>
              <a:defRPr sz="18898"/>
            </a:lvl1pPr>
          </a:lstStyle>
          <a:p>
            <a:r>
              <a:rPr lang="ko-KR" altLang="en-US"/>
              <a:t>마스터 제목 스타일 편집</a:t>
            </a:r>
            <a:endParaRPr lang="en-US" dirty="0"/>
          </a:p>
        </p:txBody>
      </p:sp>
      <p:sp>
        <p:nvSpPr>
          <p:cNvPr id="3" name="Text Placeholder 2"/>
          <p:cNvSpPr>
            <a:spLocks noGrp="1"/>
          </p:cNvSpPr>
          <p:nvPr>
            <p:ph type="body" idx="1"/>
          </p:nvPr>
        </p:nvSpPr>
        <p:spPr>
          <a:xfrm>
            <a:off x="1965030" y="33728315"/>
            <a:ext cx="24840367" cy="11024985"/>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8779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1980029"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14580215"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0740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1983780" y="2683342"/>
            <a:ext cx="24840367" cy="9741661"/>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1983784" y="12354992"/>
            <a:ext cx="12183928"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1983784" y="18409982"/>
            <a:ext cx="12183928"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14580217" y="12354992"/>
            <a:ext cx="12243932"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14580217" y="18409982"/>
            <a:ext cx="12243932"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87544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7679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6" name="그림 5">
            <a:extLst>
              <a:ext uri="{FF2B5EF4-FFF2-40B4-BE49-F238E27FC236}">
                <a16:creationId xmlns:a16="http://schemas.microsoft.com/office/drawing/2014/main" id="{394A6E1B-B4F0-42C3-AE1B-B0661FDF82F4}"/>
              </a:ext>
            </a:extLst>
          </p:cNvPr>
          <p:cNvPicPr>
            <a:picLocks noChangeAspect="1"/>
          </p:cNvPicPr>
          <p:nvPr userDrawn="1"/>
        </p:nvPicPr>
        <p:blipFill>
          <a:blip r:embed="rId2"/>
          <a:stretch>
            <a:fillRect/>
          </a:stretch>
        </p:blipFill>
        <p:spPr>
          <a:xfrm>
            <a:off x="-28670" y="0"/>
            <a:ext cx="28829095" cy="40758376"/>
          </a:xfrm>
          <a:prstGeom prst="rect">
            <a:avLst/>
          </a:prstGeom>
        </p:spPr>
      </p:pic>
    </p:spTree>
    <p:extLst>
      <p:ext uri="{BB962C8B-B14F-4D97-AF65-F5344CB8AC3E}">
        <p14:creationId xmlns:p14="http://schemas.microsoft.com/office/powerpoint/2010/main" val="163456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빈 화면">
    <p:bg>
      <p:bgPr>
        <a:solidFill>
          <a:srgbClr val="193064"/>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6" name="그림 5">
            <a:extLst>
              <a:ext uri="{FF2B5EF4-FFF2-40B4-BE49-F238E27FC236}">
                <a16:creationId xmlns:a16="http://schemas.microsoft.com/office/drawing/2014/main" id="{8A8C5039-C7E5-4150-A908-7DB5105A2B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8827495" cy="40756114"/>
          </a:xfrm>
          <a:prstGeom prst="rect">
            <a:avLst/>
          </a:prstGeom>
        </p:spPr>
      </p:pic>
    </p:spTree>
    <p:extLst>
      <p:ext uri="{BB962C8B-B14F-4D97-AF65-F5344CB8AC3E}">
        <p14:creationId xmlns:p14="http://schemas.microsoft.com/office/powerpoint/2010/main" val="37999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Content Placeholder 2"/>
          <p:cNvSpPr>
            <a:spLocks noGrp="1"/>
          </p:cNvSpPr>
          <p:nvPr>
            <p:ph idx="1"/>
          </p:nvPr>
        </p:nvSpPr>
        <p:spPr>
          <a:xfrm>
            <a:off x="12243932" y="7256671"/>
            <a:ext cx="14580215" cy="35816631"/>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5518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683342"/>
            <a:ext cx="24840367" cy="9741661"/>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1980029" y="13416653"/>
            <a:ext cx="24840367" cy="31978305"/>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1980029" y="46713298"/>
            <a:ext cx="6480096" cy="2683331"/>
          </a:xfrm>
          <a:prstGeom prst="rect">
            <a:avLst/>
          </a:prstGeom>
        </p:spPr>
        <p:txBody>
          <a:bodyPr vert="horz" lIns="91440" tIns="45720" rIns="91440" bIns="45720" rtlCol="0" anchor="ctr"/>
          <a:lstStyle>
            <a:lvl1pPr algn="l">
              <a:defRPr sz="3780">
                <a:solidFill>
                  <a:schemeClr val="tx1">
                    <a:tint val="75000"/>
                  </a:schemeClr>
                </a:solidFill>
              </a:defRPr>
            </a:lvl1p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3"/>
          </p:nvPr>
        </p:nvSpPr>
        <p:spPr>
          <a:xfrm>
            <a:off x="9540141" y="46713298"/>
            <a:ext cx="9720143" cy="2683331"/>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0340300" y="46713298"/>
            <a:ext cx="6480096" cy="2683331"/>
          </a:xfrm>
          <a:prstGeom prst="rect">
            <a:avLst/>
          </a:prstGeom>
        </p:spPr>
        <p:txBody>
          <a:bodyPr vert="horz" lIns="91440" tIns="45720" rIns="91440" bIns="45720" rtlCol="0" anchor="ctr"/>
          <a:lstStyle>
            <a:lvl1pPr algn="r">
              <a:defRPr sz="3780">
                <a:solidFill>
                  <a:schemeClr val="tx1">
                    <a:tint val="75000"/>
                  </a:schemeClr>
                </a:solidFill>
              </a:defRPr>
            </a:lvl1p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049130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txStyles>
    <p:titleStyle>
      <a:lvl1pPr algn="l" defTabSz="2880086" rtl="0" eaLnBrk="1" latinLnBrk="1"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1"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1"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1"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1" hangingPunct="1">
        <a:defRPr sz="5669" kern="1200">
          <a:solidFill>
            <a:schemeClr val="tx1"/>
          </a:solidFill>
          <a:latin typeface="+mn-lt"/>
          <a:ea typeface="+mn-ea"/>
          <a:cs typeface="+mn-cs"/>
        </a:defRPr>
      </a:lvl1pPr>
      <a:lvl2pPr marL="1440043" algn="l" defTabSz="2880086" rtl="0" eaLnBrk="1" latinLnBrk="1" hangingPunct="1">
        <a:defRPr sz="5669" kern="1200">
          <a:solidFill>
            <a:schemeClr val="tx1"/>
          </a:solidFill>
          <a:latin typeface="+mn-lt"/>
          <a:ea typeface="+mn-ea"/>
          <a:cs typeface="+mn-cs"/>
        </a:defRPr>
      </a:lvl2pPr>
      <a:lvl3pPr marL="2880086" algn="l" defTabSz="2880086" rtl="0" eaLnBrk="1" latinLnBrk="1" hangingPunct="1">
        <a:defRPr sz="5669" kern="1200">
          <a:solidFill>
            <a:schemeClr val="tx1"/>
          </a:solidFill>
          <a:latin typeface="+mn-lt"/>
          <a:ea typeface="+mn-ea"/>
          <a:cs typeface="+mn-cs"/>
        </a:defRPr>
      </a:lvl3pPr>
      <a:lvl4pPr marL="4320129" algn="l" defTabSz="2880086" rtl="0" eaLnBrk="1" latinLnBrk="1" hangingPunct="1">
        <a:defRPr sz="5669" kern="1200">
          <a:solidFill>
            <a:schemeClr val="tx1"/>
          </a:solidFill>
          <a:latin typeface="+mn-lt"/>
          <a:ea typeface="+mn-ea"/>
          <a:cs typeface="+mn-cs"/>
        </a:defRPr>
      </a:lvl4pPr>
      <a:lvl5pPr marL="5760171" algn="l" defTabSz="2880086" rtl="0" eaLnBrk="1" latinLnBrk="1" hangingPunct="1">
        <a:defRPr sz="5669" kern="1200">
          <a:solidFill>
            <a:schemeClr val="tx1"/>
          </a:solidFill>
          <a:latin typeface="+mn-lt"/>
          <a:ea typeface="+mn-ea"/>
          <a:cs typeface="+mn-cs"/>
        </a:defRPr>
      </a:lvl5pPr>
      <a:lvl6pPr marL="7200214" algn="l" defTabSz="2880086" rtl="0" eaLnBrk="1" latinLnBrk="1" hangingPunct="1">
        <a:defRPr sz="5669" kern="1200">
          <a:solidFill>
            <a:schemeClr val="tx1"/>
          </a:solidFill>
          <a:latin typeface="+mn-lt"/>
          <a:ea typeface="+mn-ea"/>
          <a:cs typeface="+mn-cs"/>
        </a:defRPr>
      </a:lvl6pPr>
      <a:lvl7pPr marL="8640257" algn="l" defTabSz="2880086" rtl="0" eaLnBrk="1" latinLnBrk="1" hangingPunct="1">
        <a:defRPr sz="5669" kern="1200">
          <a:solidFill>
            <a:schemeClr val="tx1"/>
          </a:solidFill>
          <a:latin typeface="+mn-lt"/>
          <a:ea typeface="+mn-ea"/>
          <a:cs typeface="+mn-cs"/>
        </a:defRPr>
      </a:lvl7pPr>
      <a:lvl8pPr marL="10080300" algn="l" defTabSz="2880086" rtl="0" eaLnBrk="1" latinLnBrk="1" hangingPunct="1">
        <a:defRPr sz="5669" kern="1200">
          <a:solidFill>
            <a:schemeClr val="tx1"/>
          </a:solidFill>
          <a:latin typeface="+mn-lt"/>
          <a:ea typeface="+mn-ea"/>
          <a:cs typeface="+mn-cs"/>
        </a:defRPr>
      </a:lvl8pPr>
      <a:lvl9pPr marL="11520343" algn="l" defTabSz="2880086" rtl="0" eaLnBrk="1" latinLnBrk="1"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직사각형 22">
            <a:extLst>
              <a:ext uri="{FF2B5EF4-FFF2-40B4-BE49-F238E27FC236}">
                <a16:creationId xmlns:a16="http://schemas.microsoft.com/office/drawing/2014/main" id="{CF9A5347-A200-4482-955A-7B1BE084C321}"/>
              </a:ext>
            </a:extLst>
          </p:cNvPr>
          <p:cNvSpPr/>
          <p:nvPr/>
        </p:nvSpPr>
        <p:spPr>
          <a:xfrm>
            <a:off x="1670022" y="690593"/>
            <a:ext cx="4371544" cy="46176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200" dirty="0">
                <a:solidFill>
                  <a:schemeClr val="bg1"/>
                </a:solidFill>
                <a:latin typeface="Arial" panose="020B0604020202020204" pitchFamily="34" charset="0"/>
                <a:cs typeface="Arial" panose="020B0604020202020204" pitchFamily="34" charset="0"/>
              </a:rPr>
              <a:t>Organization LOGO</a:t>
            </a:r>
            <a:endParaRPr lang="ko-KR" altLang="en-US" sz="4200" dirty="0">
              <a:solidFill>
                <a:schemeClr val="bg1"/>
              </a:solidFill>
              <a:latin typeface="Arial" panose="020B0604020202020204" pitchFamily="34" charset="0"/>
              <a:cs typeface="Arial" panose="020B0604020202020204" pitchFamily="34" charset="0"/>
            </a:endParaRPr>
          </a:p>
        </p:txBody>
      </p:sp>
      <p:sp>
        <p:nvSpPr>
          <p:cNvPr id="50" name="Rectangle 35">
            <a:extLst>
              <a:ext uri="{FF2B5EF4-FFF2-40B4-BE49-F238E27FC236}">
                <a16:creationId xmlns:a16="http://schemas.microsoft.com/office/drawing/2014/main" id="{CFC84E51-3DA0-4EEB-960E-5D1F0DBBF469}"/>
              </a:ext>
            </a:extLst>
          </p:cNvPr>
          <p:cNvSpPr/>
          <p:nvPr/>
        </p:nvSpPr>
        <p:spPr bwMode="auto">
          <a:xfrm>
            <a:off x="1083217" y="9177856"/>
            <a:ext cx="26602784" cy="34967545"/>
          </a:xfrm>
          <a:prstGeom prst="rect">
            <a:avLst/>
          </a:prstGeom>
          <a:solidFill>
            <a:schemeClr val="bg2">
              <a:lumMod val="20000"/>
              <a:lumOff val="80000"/>
            </a:schemeClr>
          </a:solidFill>
          <a:ln w="9525" cap="flat" cmpd="sng" algn="ctr">
            <a:noFill/>
            <a:prstDash val="solid"/>
            <a:round/>
            <a:headEnd type="none" w="med" len="med"/>
            <a:tailEnd type="none" w="med" len="med"/>
          </a:ln>
          <a:effectLst/>
        </p:spPr>
        <p:txBody>
          <a:bodyPr lIns="89142" tIns="44572" rIns="89142" bIns="44572"/>
          <a:lstStyle/>
          <a:p>
            <a:pPr algn="just" defTabSz="3409348">
              <a:defRPr/>
            </a:pPr>
            <a:endParaRPr lang="sv-SE" sz="4200">
              <a:ln>
                <a:solidFill>
                  <a:schemeClr val="bg1"/>
                </a:solidFill>
              </a:ln>
              <a:latin typeface="Arial" panose="020B0604020202020204" pitchFamily="34" charset="0"/>
              <a:cs typeface="Arial" panose="020B0604020202020204" pitchFamily="34" charset="0"/>
            </a:endParaRPr>
          </a:p>
        </p:txBody>
      </p:sp>
      <p:sp>
        <p:nvSpPr>
          <p:cNvPr id="51" name="Text Box 18">
            <a:extLst>
              <a:ext uri="{FF2B5EF4-FFF2-40B4-BE49-F238E27FC236}">
                <a16:creationId xmlns:a16="http://schemas.microsoft.com/office/drawing/2014/main" id="{8A17933F-B9D3-4F46-AF91-FFC5B578C096}"/>
              </a:ext>
            </a:extLst>
          </p:cNvPr>
          <p:cNvSpPr txBox="1">
            <a:spLocks noChangeArrowheads="1"/>
          </p:cNvSpPr>
          <p:nvPr/>
        </p:nvSpPr>
        <p:spPr bwMode="auto">
          <a:xfrm>
            <a:off x="1762124" y="18875445"/>
            <a:ext cx="11917364" cy="14680942"/>
          </a:xfrm>
          <a:prstGeom prst="rect">
            <a:avLst/>
          </a:prstGeom>
          <a:noFill/>
        </p:spPr>
        <p:txBody>
          <a:bodyPr wrap="square">
            <a:spAutoFit/>
          </a:bodyPr>
          <a:lstStyle>
            <a:defPPr>
              <a:defRPr lang="en-US"/>
            </a:defPPr>
            <a:lvl1pPr algn="just">
              <a:spcBef>
                <a:spcPct val="0"/>
              </a:spcBef>
              <a:buFontTx/>
              <a:buNone/>
              <a:defRPr sz="4800" b="1">
                <a:latin typeface="Arial" panose="020B0604020202020204" pitchFamily="34" charset="0"/>
                <a:cs typeface="Arial" panose="020B0604020202020204" pitchFamily="34" charset="0"/>
              </a:defRPr>
            </a:lvl1pPr>
          </a:lstStyle>
          <a:p>
            <a:r>
              <a:rPr lang="sv-SE" altLang="en-US" dirty="0"/>
              <a:t>Introduction</a:t>
            </a:r>
          </a:p>
          <a:p>
            <a:r>
              <a:rPr lang="en-US" altLang="ko-KR" sz="4200" b="0" dirty="0"/>
              <a:t>Use the template as a starting point when making your Poster. The poster will then be saved as single page PDF, without moving content. </a:t>
            </a:r>
          </a:p>
          <a:p>
            <a:endParaRPr lang="en-US" altLang="ko-KR" sz="4200" b="0" dirty="0"/>
          </a:p>
          <a:p>
            <a:r>
              <a:rPr lang="en-US" altLang="ko-KR" sz="4200" b="0" dirty="0"/>
              <a:t>If you do not use the template, the size of the E-Poster should be 3023.62x5291.34 pixels (width x height) or set 80 x 140 cm in PowerPoint.</a:t>
            </a:r>
            <a:br>
              <a:rPr lang="en-US" altLang="ko-KR" sz="4200" b="0" dirty="0"/>
            </a:br>
            <a:endParaRPr lang="en-US" altLang="ko-KR" sz="4200" b="0" dirty="0"/>
          </a:p>
          <a:p>
            <a:r>
              <a:rPr lang="en-US" altLang="ko-KR" sz="4200" b="0" dirty="0"/>
              <a:t>When you finish your entries in PowerPoint, convert it to PDF by clicking File -&gt; Export -&gt; Then select PDF format and click on Save.</a:t>
            </a:r>
            <a:endParaRPr lang="sv-SE" altLang="en-US" sz="4200" b="0" dirty="0"/>
          </a:p>
          <a:p>
            <a:endParaRPr lang="sv-SE" altLang="en-US" sz="4200" b="0" dirty="0"/>
          </a:p>
          <a:p>
            <a:r>
              <a:rPr lang="sv-SE" altLang="en-US" dirty="0"/>
              <a:t>Large file?</a:t>
            </a:r>
          </a:p>
          <a:p>
            <a:r>
              <a:rPr lang="en-US" altLang="ko-KR" sz="4200" b="0" dirty="0"/>
              <a:t>If the resulting Poster PDF file size is more than 20 MB, please try to reduce the file size. </a:t>
            </a:r>
            <a:endParaRPr lang="sv-SE" altLang="en-US" sz="4200" b="0" dirty="0"/>
          </a:p>
          <a:p>
            <a:endParaRPr lang="sv-SE" altLang="en-US" dirty="0"/>
          </a:p>
          <a:p>
            <a:r>
              <a:rPr lang="sv-SE" altLang="en-US" dirty="0"/>
              <a:t>Layout, Photography and Printing</a:t>
            </a:r>
          </a:p>
          <a:p>
            <a:r>
              <a:rPr lang="sv-SE" altLang="en-US" sz="4200" b="0" dirty="0"/>
              <a:t>Do not underestimate the layout. If you’re in doubt or have questions, please ask the secretariat. We can check out it in advance for its suitability.</a:t>
            </a:r>
          </a:p>
        </p:txBody>
      </p:sp>
      <p:sp>
        <p:nvSpPr>
          <p:cNvPr id="52" name="Text Box 24">
            <a:extLst>
              <a:ext uri="{FF2B5EF4-FFF2-40B4-BE49-F238E27FC236}">
                <a16:creationId xmlns:a16="http://schemas.microsoft.com/office/drawing/2014/main" id="{EA97F272-5CEA-440A-AE9A-B5CD3813F7B3}"/>
              </a:ext>
            </a:extLst>
          </p:cNvPr>
          <p:cNvSpPr txBox="1">
            <a:spLocks noChangeArrowheads="1"/>
          </p:cNvSpPr>
          <p:nvPr/>
        </p:nvSpPr>
        <p:spPr bwMode="auto">
          <a:xfrm>
            <a:off x="14880225" y="9738328"/>
            <a:ext cx="12600000" cy="1215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defTabSz="457200">
              <a:spcBef>
                <a:spcPts val="0"/>
              </a:spcBef>
              <a:buNone/>
              <a:defRPr/>
            </a:pPr>
            <a:r>
              <a:rPr kumimoji="0" lang="sv-SE" altLang="en-US" sz="4800" b="1" i="0" u="none" strike="noStrike" kern="1200" cap="none" spc="0" normalizeH="0" baseline="0" noProof="0" dirty="0">
                <a:ln>
                  <a:noFill/>
                </a:ln>
                <a:solidFill>
                  <a:prstClr val="black"/>
                </a:solidFill>
                <a:effectLst/>
                <a:uLnTx/>
                <a:uFillTx/>
                <a:ea typeface="+mn-ea"/>
                <a:cs typeface="Arial" panose="020B0604020202020204" pitchFamily="34" charset="0"/>
              </a:rPr>
              <a:t>Poster Contents </a:t>
            </a:r>
            <a:r>
              <a:rPr kumimoji="0" lang="sv-SE" altLang="en-US" sz="3800" b="1" i="0" u="none" strike="noStrike" kern="1200" cap="none" spc="0" normalizeH="0" baseline="0" noProof="0" dirty="0">
                <a:ln>
                  <a:noFill/>
                </a:ln>
                <a:effectLst/>
                <a:uLnTx/>
                <a:uFillTx/>
                <a:ea typeface="+mn-ea"/>
                <a:cs typeface="Arial" panose="020B0604020202020204" pitchFamily="34" charset="0"/>
              </a:rPr>
              <a:t>(Body text: 34 pt regular)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ko-KR" sz="4200" b="0" i="0" u="none" strike="noStrike" kern="1200" cap="none" spc="0" normalizeH="0" baseline="0" noProof="0" dirty="0">
                <a:ln>
                  <a:noFill/>
                </a:ln>
                <a:solidFill>
                  <a:prstClr val="black"/>
                </a:solidFill>
                <a:effectLst/>
                <a:uLnTx/>
                <a:uFillTx/>
                <a:ea typeface="맑은 고딕" panose="020B0503020000020004" pitchFamily="50" charset="-127"/>
                <a:cs typeface="Arial" panose="020B0604020202020204" pitchFamily="34" charset="0"/>
              </a:rPr>
              <a:t>Write the purpose(introduction, background), method, result, and conclusion in English. </a:t>
            </a:r>
          </a:p>
          <a:p>
            <a:pPr algn="just" eaLnBrk="1" hangingPunct="1">
              <a:buFontTx/>
              <a:buNone/>
            </a:pPr>
            <a:endParaRPr lang="sv-SE" altLang="en-US" sz="4200" b="1" dirty="0">
              <a:cs typeface="Arial" panose="020B0604020202020204" pitchFamily="34" charset="0"/>
            </a:endParaRPr>
          </a:p>
          <a:p>
            <a:pPr algn="just" eaLnBrk="1" hangingPunct="1">
              <a:buFontTx/>
              <a:buNone/>
            </a:pPr>
            <a:r>
              <a:rPr lang="sv-SE" altLang="en-US" sz="4200" b="1" dirty="0">
                <a:cs typeface="Arial" panose="020B0604020202020204" pitchFamily="34" charset="0"/>
              </a:rPr>
              <a:t>Tip:</a:t>
            </a:r>
          </a:p>
          <a:p>
            <a:pPr algn="just">
              <a:buNone/>
            </a:pPr>
            <a:r>
              <a:rPr lang="sv-SE" altLang="en-US" sz="4200" dirty="0">
                <a:cs typeface="Arial" panose="020B0604020202020204" pitchFamily="34" charset="0"/>
              </a:rPr>
              <a:t>The conclusion first! The purpose of a poster is to reach out with your message! Capture the reader's interest by starting with the most important thing! Present what has been done, by whom with the results and conclusions.</a:t>
            </a:r>
          </a:p>
          <a:p>
            <a:pPr algn="just">
              <a:buNone/>
            </a:pPr>
            <a:endParaRPr lang="sv-SE" altLang="en-US" sz="4200" dirty="0">
              <a:cs typeface="Arial" panose="020B0604020202020204" pitchFamily="34" charset="0"/>
            </a:endParaRPr>
          </a:p>
          <a:p>
            <a:pPr algn="just">
              <a:buNone/>
            </a:pPr>
            <a:r>
              <a:rPr lang="sv-SE" altLang="en-US" sz="4800" b="1" dirty="0">
                <a:cs typeface="Arial" panose="020B0604020202020204" pitchFamily="34" charset="0"/>
              </a:rPr>
              <a:t>Poster Viewing</a:t>
            </a:r>
          </a:p>
          <a:p>
            <a:pPr algn="just">
              <a:buNone/>
            </a:pPr>
            <a:r>
              <a:rPr lang="en-US" altLang="ko-KR" sz="4200" dirty="0">
                <a:cs typeface="Arial" panose="020B0604020202020204" pitchFamily="34" charset="0"/>
              </a:rPr>
              <a:t>Posters accepted for KATRDIC 2020 will be available for viewing as Electronic Posters. </a:t>
            </a:r>
            <a:r>
              <a:rPr lang="en-US" altLang="en-US" sz="4200" dirty="0">
                <a:cs typeface="Arial" panose="020B0604020202020204" pitchFamily="34" charset="0"/>
              </a:rPr>
              <a:t>Any Poster can be viewed on virtual website at any time during the conference. </a:t>
            </a:r>
          </a:p>
          <a:p>
            <a:pPr algn="just">
              <a:buNone/>
            </a:pPr>
            <a:endParaRPr lang="en-US" altLang="en-US" sz="4200" dirty="0">
              <a:cs typeface="Arial" panose="020B0604020202020204" pitchFamily="34" charset="0"/>
            </a:endParaRPr>
          </a:p>
        </p:txBody>
      </p:sp>
      <p:sp>
        <p:nvSpPr>
          <p:cNvPr id="53" name="Rectangle 31">
            <a:extLst>
              <a:ext uri="{FF2B5EF4-FFF2-40B4-BE49-F238E27FC236}">
                <a16:creationId xmlns:a16="http://schemas.microsoft.com/office/drawing/2014/main" id="{D33A3ECE-894B-48BE-BC1A-30271AB03CFF}"/>
              </a:ext>
            </a:extLst>
          </p:cNvPr>
          <p:cNvSpPr>
            <a:spLocks noChangeArrowheads="1"/>
          </p:cNvSpPr>
          <p:nvPr/>
        </p:nvSpPr>
        <p:spPr bwMode="auto">
          <a:xfrm>
            <a:off x="1762125" y="38096042"/>
            <a:ext cx="11917363" cy="114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209027" rIns="418062" bIns="209027"/>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sv-SE" altLang="en-US" sz="4200" dirty="0">
                <a:solidFill>
                  <a:srgbClr val="000000"/>
                </a:solidFill>
                <a:cs typeface="Arial" panose="020B0604020202020204" pitchFamily="34" charset="0"/>
              </a:rPr>
              <a:t>Always write image captions. 28pt regular</a:t>
            </a:r>
            <a:endParaRPr lang="en-US" altLang="en-US" sz="4200" dirty="0">
              <a:solidFill>
                <a:srgbClr val="000000"/>
              </a:solidFill>
              <a:cs typeface="Arial" panose="020B0604020202020204" pitchFamily="34" charset="0"/>
            </a:endParaRPr>
          </a:p>
        </p:txBody>
      </p:sp>
      <p:sp>
        <p:nvSpPr>
          <p:cNvPr id="54" name="직사각형 53">
            <a:extLst>
              <a:ext uri="{FF2B5EF4-FFF2-40B4-BE49-F238E27FC236}">
                <a16:creationId xmlns:a16="http://schemas.microsoft.com/office/drawing/2014/main" id="{AC86F9B1-6543-4146-8567-E027A0850F0F}"/>
              </a:ext>
            </a:extLst>
          </p:cNvPr>
          <p:cNvSpPr/>
          <p:nvPr/>
        </p:nvSpPr>
        <p:spPr>
          <a:xfrm>
            <a:off x="17621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
        <p:nvSpPr>
          <p:cNvPr id="64" name="Rectangle 37">
            <a:extLst>
              <a:ext uri="{FF2B5EF4-FFF2-40B4-BE49-F238E27FC236}">
                <a16:creationId xmlns:a16="http://schemas.microsoft.com/office/drawing/2014/main" id="{60E6C905-E4C0-4A91-8B66-4C9A08EB4D5A}"/>
              </a:ext>
            </a:extLst>
          </p:cNvPr>
          <p:cNvSpPr>
            <a:spLocks noChangeArrowheads="1"/>
          </p:cNvSpPr>
          <p:nvPr/>
        </p:nvSpPr>
        <p:spPr bwMode="auto">
          <a:xfrm>
            <a:off x="12196566" y="46356553"/>
            <a:ext cx="8015532" cy="304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418062" rIns="418062" bIns="418062">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sv-SE" altLang="en-US" sz="4200" dirty="0">
                <a:solidFill>
                  <a:schemeClr val="bg1"/>
                </a:solidFill>
                <a:cs typeface="Arial" panose="020B0604020202020204" pitchFamily="34" charset="0"/>
              </a:rPr>
              <a:t>Name</a:t>
            </a:r>
          </a:p>
          <a:p>
            <a:pPr algn="just" eaLnBrk="1" hangingPunct="1">
              <a:buFontTx/>
              <a:buNone/>
            </a:pPr>
            <a:r>
              <a:rPr lang="sv-SE" altLang="en-US" sz="4200" dirty="0">
                <a:solidFill>
                  <a:schemeClr val="bg1"/>
                </a:solidFill>
                <a:cs typeface="Arial" panose="020B0604020202020204" pitchFamily="34" charset="0"/>
              </a:rPr>
              <a:t>Title • Department</a:t>
            </a:r>
          </a:p>
          <a:p>
            <a:pPr algn="just">
              <a:buNone/>
            </a:pPr>
            <a:r>
              <a:rPr lang="sv-SE" altLang="en-US" sz="4200" dirty="0">
                <a:solidFill>
                  <a:schemeClr val="bg1"/>
                </a:solidFill>
                <a:cs typeface="Arial" panose="020B0604020202020204" pitchFamily="34" charset="0"/>
              </a:rPr>
              <a:t>E-mail: name@domain.com</a:t>
            </a:r>
          </a:p>
        </p:txBody>
      </p:sp>
      <p:sp>
        <p:nvSpPr>
          <p:cNvPr id="70" name="テキスト ボックス 5">
            <a:extLst>
              <a:ext uri="{FF2B5EF4-FFF2-40B4-BE49-F238E27FC236}">
                <a16:creationId xmlns:a16="http://schemas.microsoft.com/office/drawing/2014/main" id="{AB6677B4-D485-4CB0-8982-7B7EDBA0937D}"/>
              </a:ext>
            </a:extLst>
          </p:cNvPr>
          <p:cNvSpPr txBox="1"/>
          <p:nvPr/>
        </p:nvSpPr>
        <p:spPr>
          <a:xfrm>
            <a:off x="1184272" y="46715075"/>
            <a:ext cx="10067711" cy="2677656"/>
          </a:xfrm>
          <a:prstGeom prst="rect">
            <a:avLst/>
          </a:prstGeom>
          <a:noFill/>
        </p:spPr>
        <p:txBody>
          <a:bodyPr wrap="square" rtlCol="0">
            <a:spAutoFit/>
          </a:bodyPr>
          <a:lstStyle/>
          <a:p>
            <a:pPr algn="just"/>
            <a:r>
              <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Name(s) of the author(s): OOOO </a:t>
            </a:r>
            <a:r>
              <a:rPr lang="en-US" altLang="ja-JP" sz="4200" dirty="0" err="1">
                <a:solidFill>
                  <a:schemeClr val="bg1"/>
                </a:solidFill>
                <a:latin typeface="Arial" panose="020B0604020202020204" pitchFamily="34" charset="0"/>
                <a:ea typeface="ＭＳ Ｐゴシック" panose="020B0600070205080204" pitchFamily="34" charset="-128"/>
                <a:cs typeface="Arial" panose="020B0604020202020204" pitchFamily="34" charset="0"/>
              </a:rPr>
              <a:t>OOOO</a:t>
            </a:r>
            <a:endPar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endParaRPr>
          </a:p>
          <a:p>
            <a:pPr algn="just"/>
            <a:endPar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ja-JP" sz="42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The authors declare no potential conflicts of interest.</a:t>
            </a:r>
            <a:endParaRPr lang="en-US" altLang="ja-JP" sz="4200" dirty="0">
              <a:solidFill>
                <a:schemeClr val="bg1"/>
              </a:solidFill>
              <a:latin typeface="Arial" panose="020B0604020202020204" pitchFamily="34" charset="0"/>
              <a:ea typeface="Arial Unicode MS" panose="020B0604020202020204" pitchFamily="50" charset="-128"/>
              <a:cs typeface="Arial" panose="020B0604020202020204" pitchFamily="34" charset="0"/>
            </a:endParaRPr>
          </a:p>
        </p:txBody>
      </p:sp>
      <p:sp>
        <p:nvSpPr>
          <p:cNvPr id="78" name="TextBox 77">
            <a:extLst>
              <a:ext uri="{FF2B5EF4-FFF2-40B4-BE49-F238E27FC236}">
                <a16:creationId xmlns:a16="http://schemas.microsoft.com/office/drawing/2014/main" id="{0997A862-083D-4EAF-89A2-CF4313E8B8E9}"/>
              </a:ext>
            </a:extLst>
          </p:cNvPr>
          <p:cNvSpPr txBox="1"/>
          <p:nvPr/>
        </p:nvSpPr>
        <p:spPr>
          <a:xfrm>
            <a:off x="1742364" y="9598981"/>
            <a:ext cx="11860660" cy="8771632"/>
          </a:xfrm>
          <a:prstGeom prst="rect">
            <a:avLst/>
          </a:prstGeom>
          <a:noFill/>
        </p:spPr>
        <p:txBody>
          <a:bodyPr wrap="square">
            <a:spAutoFit/>
          </a:bodyPr>
          <a:lstStyle/>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E-poster Guideline</a:t>
            </a:r>
          </a:p>
          <a:p>
            <a:pPr algn="just" eaLnBrk="1" hangingPunct="1">
              <a:spcBef>
                <a:spcPct val="0"/>
              </a:spcBef>
              <a:buFontTx/>
              <a:buNone/>
            </a:pPr>
            <a:r>
              <a:rPr lang="sv-SE" altLang="en-US" sz="4200" dirty="0">
                <a:latin typeface="Arial" panose="020B0604020202020204" pitchFamily="34" charset="0"/>
                <a:cs typeface="Arial" panose="020B0604020202020204" pitchFamily="34" charset="0"/>
              </a:rPr>
              <a:t>This is an example of a poster. Please use the template, but feel free to adjust the areas, image and image size, etc. Just keep the slide size or pixel as guided. </a:t>
            </a:r>
            <a:r>
              <a:rPr lang="en-US" altLang="en-US" sz="4200" dirty="0">
                <a:latin typeface="Arial" panose="020B0604020202020204" pitchFamily="34" charset="0"/>
                <a:cs typeface="Arial" panose="020B0604020202020204" pitchFamily="34" charset="0"/>
              </a:rPr>
              <a:t>KATRDIC 2020</a:t>
            </a:r>
            <a:r>
              <a:rPr lang="ko-KR" altLang="en-US" sz="4200" dirty="0">
                <a:latin typeface="Arial" panose="020B0604020202020204" pitchFamily="34" charset="0"/>
                <a:cs typeface="Arial" panose="020B0604020202020204" pitchFamily="34" charset="0"/>
              </a:rPr>
              <a:t> </a:t>
            </a:r>
            <a:r>
              <a:rPr lang="sv-SE" altLang="en-US" sz="4200" dirty="0">
                <a:latin typeface="Arial" panose="020B0604020202020204" pitchFamily="34" charset="0"/>
                <a:cs typeface="Arial" panose="020B0604020202020204" pitchFamily="34" charset="0"/>
              </a:rPr>
              <a:t>posters will be shown on Virtual Website.</a:t>
            </a:r>
          </a:p>
          <a:p>
            <a:pPr algn="just" eaLnBrk="1" hangingPunct="1">
              <a:spcBef>
                <a:spcPct val="0"/>
              </a:spcBef>
              <a:buFontTx/>
              <a:buNone/>
            </a:pPr>
            <a:endParaRPr lang="sv-SE" altLang="en-US" sz="4800" b="1" dirty="0">
              <a:latin typeface="Arial" panose="020B0604020202020204" pitchFamily="34" charset="0"/>
              <a:cs typeface="Arial" panose="020B0604020202020204" pitchFamily="34" charset="0"/>
            </a:endParaRPr>
          </a:p>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Sub-title (headlines: 44 pt bold)</a:t>
            </a:r>
            <a:endParaRPr lang="sv-SE" altLang="en-US" sz="4800" b="1" i="1" dirty="0">
              <a:latin typeface="Arial" panose="020B0604020202020204" pitchFamily="34" charset="0"/>
              <a:cs typeface="Arial" panose="020B0604020202020204" pitchFamily="34" charset="0"/>
            </a:endParaRPr>
          </a:p>
          <a:p>
            <a:pPr algn="just">
              <a:buNone/>
            </a:pPr>
            <a:r>
              <a:rPr lang="sv-SE" altLang="en-US" sz="4200" dirty="0">
                <a:latin typeface="Arial" panose="020B0604020202020204" pitchFamily="34" charset="0"/>
                <a:cs typeface="Arial" panose="020B0604020202020204" pitchFamily="34" charset="0"/>
              </a:rPr>
              <a:t>If a poster is to be read vertically and at a distance, the letters should be a proper size in a commonly used font. Left aligned text is most easily read. Max 45 keystrokes per line and 4-6 lines per parapgraph. </a:t>
            </a:r>
            <a:endParaRPr lang="sv-SE" altLang="en-US" sz="4200" dirty="0">
              <a:solidFill>
                <a:srgbClr val="FF0000"/>
              </a:solidFill>
              <a:latin typeface="Arial" panose="020B0604020202020204" pitchFamily="34" charset="0"/>
              <a:cs typeface="Arial" panose="020B0604020202020204" pitchFamily="34" charset="0"/>
            </a:endParaRPr>
          </a:p>
        </p:txBody>
      </p:sp>
      <p:sp>
        <p:nvSpPr>
          <p:cNvPr id="80" name="テキスト ボックス 6">
            <a:extLst>
              <a:ext uri="{FF2B5EF4-FFF2-40B4-BE49-F238E27FC236}">
                <a16:creationId xmlns:a16="http://schemas.microsoft.com/office/drawing/2014/main" id="{E2124AEB-0415-48F0-8B63-0408BBA4D357}"/>
              </a:ext>
            </a:extLst>
          </p:cNvPr>
          <p:cNvSpPr txBox="1"/>
          <p:nvPr/>
        </p:nvSpPr>
        <p:spPr>
          <a:xfrm>
            <a:off x="9738729" y="47439669"/>
            <a:ext cx="2728632" cy="738664"/>
          </a:xfrm>
          <a:prstGeom prst="rect">
            <a:avLst/>
          </a:prstGeom>
          <a:solidFill>
            <a:srgbClr val="FF0000"/>
          </a:solidFill>
          <a:ln w="12700">
            <a:noFill/>
          </a:ln>
        </p:spPr>
        <p:txBody>
          <a:bodyPr wrap="none" rtlCol="0">
            <a:spAutoFit/>
          </a:bodyPr>
          <a:lstStyle/>
          <a:p>
            <a:pPr algn="just"/>
            <a:r>
              <a:rPr lang="en-US" altLang="ja-JP" sz="4200" dirty="0">
                <a:solidFill>
                  <a:schemeClr val="bg1"/>
                </a:solidFill>
                <a:latin typeface="Arial" panose="020B0604020202020204" pitchFamily="34" charset="0"/>
                <a:cs typeface="Arial" panose="020B0604020202020204" pitchFamily="34" charset="0"/>
              </a:rPr>
              <a:t>EXAMPLE</a:t>
            </a:r>
            <a:endParaRPr kumimoji="1" lang="ja-JP" altLang="en-US" sz="4200" dirty="0">
              <a:solidFill>
                <a:schemeClr val="bg1"/>
              </a:solidFill>
              <a:latin typeface="Arial" panose="020B0604020202020204" pitchFamily="34" charset="0"/>
              <a:cs typeface="Arial" panose="020B0604020202020204" pitchFamily="34" charset="0"/>
            </a:endParaRPr>
          </a:p>
        </p:txBody>
      </p:sp>
      <p:sp>
        <p:nvSpPr>
          <p:cNvPr id="27" name="Text Box 24">
            <a:extLst>
              <a:ext uri="{FF2B5EF4-FFF2-40B4-BE49-F238E27FC236}">
                <a16:creationId xmlns:a16="http://schemas.microsoft.com/office/drawing/2014/main" id="{CF493A43-3DF2-477E-8817-83375F2A6794}"/>
              </a:ext>
            </a:extLst>
          </p:cNvPr>
          <p:cNvSpPr txBox="1">
            <a:spLocks noChangeArrowheads="1"/>
          </p:cNvSpPr>
          <p:nvPr/>
        </p:nvSpPr>
        <p:spPr bwMode="auto">
          <a:xfrm>
            <a:off x="1670022" y="7142994"/>
            <a:ext cx="27092740" cy="91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marL="0" marR="0" lvl="0" indent="0" algn="just"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5400" dirty="0">
                <a:solidFill>
                  <a:schemeClr val="bg1"/>
                </a:solidFill>
                <a:cs typeface="Arial" panose="020B0604020202020204" pitchFamily="34" charset="0"/>
              </a:rPr>
              <a:t>Names and Affiliations of the authors (54 pt regular)</a:t>
            </a:r>
            <a:endParaRPr lang="en-US" altLang="en-US" sz="5400" dirty="0">
              <a:solidFill>
                <a:schemeClr val="bg1"/>
              </a:solidFill>
              <a:cs typeface="Arial" panose="020B0604020202020204" pitchFamily="34" charset="0"/>
            </a:endParaRPr>
          </a:p>
        </p:txBody>
      </p:sp>
      <p:sp>
        <p:nvSpPr>
          <p:cNvPr id="2" name="Text Box 24">
            <a:extLst>
              <a:ext uri="{FF2B5EF4-FFF2-40B4-BE49-F238E27FC236}">
                <a16:creationId xmlns:a16="http://schemas.microsoft.com/office/drawing/2014/main" id="{373B8069-FF29-44C1-B96D-1B02F521D836}"/>
              </a:ext>
            </a:extLst>
          </p:cNvPr>
          <p:cNvSpPr txBox="1">
            <a:spLocks noChangeArrowheads="1"/>
          </p:cNvSpPr>
          <p:nvPr/>
        </p:nvSpPr>
        <p:spPr bwMode="auto">
          <a:xfrm>
            <a:off x="6846886" y="893315"/>
            <a:ext cx="13129237" cy="435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p>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p>
          <a:p>
            <a:pPr algn="just">
              <a:buNone/>
            </a:pPr>
            <a:r>
              <a:rPr lang="en-US" altLang="ko-KR" sz="8000" b="1" dirty="0">
                <a:solidFill>
                  <a:schemeClr val="bg1"/>
                </a:solidFill>
              </a:rPr>
              <a:t>Title </a:t>
            </a:r>
            <a:r>
              <a:rPr lang="sv-SE" altLang="en-US" sz="8000" b="1" dirty="0">
                <a:solidFill>
                  <a:schemeClr val="bg1"/>
                </a:solidFill>
                <a:cs typeface="Arial" panose="020B0604020202020204" pitchFamily="34" charset="0"/>
              </a:rPr>
              <a:t>(80 pt, regular)</a:t>
            </a:r>
            <a:endParaRPr lang="en-US" altLang="en-US" sz="8000" b="1" dirty="0">
              <a:solidFill>
                <a:schemeClr val="bg1"/>
              </a:solidFill>
              <a:cs typeface="Arial" panose="020B0604020202020204" pitchFamily="34" charset="0"/>
            </a:endParaRPr>
          </a:p>
        </p:txBody>
      </p:sp>
      <p:sp>
        <p:nvSpPr>
          <p:cNvPr id="4" name="テキスト ボックス 4">
            <a:extLst>
              <a:ext uri="{FF2B5EF4-FFF2-40B4-BE49-F238E27FC236}">
                <a16:creationId xmlns:a16="http://schemas.microsoft.com/office/drawing/2014/main" id="{CCF68001-7FAA-499C-A9EC-F5E9A11E5FCA}"/>
              </a:ext>
            </a:extLst>
          </p:cNvPr>
          <p:cNvSpPr txBox="1"/>
          <p:nvPr/>
        </p:nvSpPr>
        <p:spPr>
          <a:xfrm>
            <a:off x="1237725" y="45984641"/>
            <a:ext cx="7744737" cy="738664"/>
          </a:xfrm>
          <a:prstGeom prst="rect">
            <a:avLst/>
          </a:prstGeom>
          <a:solidFill>
            <a:srgbClr val="0D1256"/>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Disclosure of Conflict of Interest</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BC95B3D-E72E-46D6-AAB6-03B45E8D8901}"/>
              </a:ext>
            </a:extLst>
          </p:cNvPr>
          <p:cNvSpPr txBox="1"/>
          <p:nvPr/>
        </p:nvSpPr>
        <p:spPr>
          <a:xfrm>
            <a:off x="12467361" y="45970571"/>
            <a:ext cx="7744737" cy="738664"/>
          </a:xfrm>
          <a:prstGeom prst="rect">
            <a:avLst/>
          </a:prstGeom>
          <a:solidFill>
            <a:srgbClr val="0D1256"/>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Presenting Author</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cxnSp>
        <p:nvCxnSpPr>
          <p:cNvPr id="7" name="직선 연결선 6">
            <a:extLst>
              <a:ext uri="{FF2B5EF4-FFF2-40B4-BE49-F238E27FC236}">
                <a16:creationId xmlns:a16="http://schemas.microsoft.com/office/drawing/2014/main" id="{A8027B81-3F6A-4687-A1B9-AD7AE36B31DD}"/>
              </a:ext>
            </a:extLst>
          </p:cNvPr>
          <p:cNvCxnSpPr>
            <a:cxnSpLocks/>
          </p:cNvCxnSpPr>
          <p:nvPr/>
        </p:nvCxnSpPr>
        <p:spPr>
          <a:xfrm>
            <a:off x="1145884" y="45596948"/>
            <a:ext cx="267544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직선 연결선 21">
            <a:extLst>
              <a:ext uri="{FF2B5EF4-FFF2-40B4-BE49-F238E27FC236}">
                <a16:creationId xmlns:a16="http://schemas.microsoft.com/office/drawing/2014/main" id="{1A669AF0-DEAD-4C9B-A3AD-9A05139E5135}"/>
              </a:ext>
            </a:extLst>
          </p:cNvPr>
          <p:cNvCxnSpPr>
            <a:cxnSpLocks/>
          </p:cNvCxnSpPr>
          <p:nvPr/>
        </p:nvCxnSpPr>
        <p:spPr>
          <a:xfrm>
            <a:off x="1022996" y="6289471"/>
            <a:ext cx="267544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직사각형 27">
            <a:extLst>
              <a:ext uri="{FF2B5EF4-FFF2-40B4-BE49-F238E27FC236}">
                <a16:creationId xmlns:a16="http://schemas.microsoft.com/office/drawing/2014/main" id="{9BF34DBE-EE2D-45A8-83C5-2D9AA242DBC0}"/>
              </a:ext>
            </a:extLst>
          </p:cNvPr>
          <p:cNvSpPr/>
          <p:nvPr/>
        </p:nvSpPr>
        <p:spPr>
          <a:xfrm>
            <a:off x="78430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12467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436</Words>
  <Application>Microsoft Office PowerPoint</Application>
  <PresentationFormat>사용자 지정</PresentationFormat>
  <Paragraphs>42</Paragraphs>
  <Slides>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vt:i4>
      </vt:variant>
    </vt:vector>
  </HeadingPairs>
  <TitlesOfParts>
    <vt:vector size="6" baseType="lpstr">
      <vt:lpstr>맑은 고딕</vt:lpstr>
      <vt:lpstr>Arial</vt:lpstr>
      <vt:lpstr>Calibri</vt:lpstr>
      <vt:lpstr>Calibri Light</vt:lpstr>
      <vt:lpstr>Office 테마</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제목</dc:title>
  <dc:creator>조 영인</dc:creator>
  <cp:lastModifiedBy>조 영인</cp:lastModifiedBy>
  <cp:revision>25</cp:revision>
  <dcterms:created xsi:type="dcterms:W3CDTF">2020-09-17T00:30:39Z</dcterms:created>
  <dcterms:modified xsi:type="dcterms:W3CDTF">2020-10-05T10:12:12Z</dcterms:modified>
</cp:coreProperties>
</file>